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9" r:id="rId3"/>
    <p:sldId id="268" r:id="rId4"/>
    <p:sldId id="258" r:id="rId5"/>
    <p:sldId id="257" r:id="rId6"/>
    <p:sldId id="270" r:id="rId7"/>
    <p:sldId id="260" r:id="rId8"/>
    <p:sldId id="272" r:id="rId9"/>
    <p:sldId id="261" r:id="rId10"/>
    <p:sldId id="276" r:id="rId11"/>
    <p:sldId id="264" r:id="rId12"/>
    <p:sldId id="265" r:id="rId13"/>
    <p:sldId id="262" r:id="rId14"/>
    <p:sldId id="263" r:id="rId15"/>
    <p:sldId id="266" r:id="rId16"/>
    <p:sldId id="273" r:id="rId17"/>
    <p:sldId id="274" r:id="rId18"/>
    <p:sldId id="275" r:id="rId19"/>
    <p:sldId id="271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EC3B7-9661-4D28-83A4-D77AEBE3C481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C0690-C51E-49C8-89F2-47E1918FC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4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/>
              <a:t>Developed by Robert </a:t>
            </a:r>
            <a:r>
              <a:rPr lang="en-GB" sz="1400" dirty="0" err="1"/>
              <a:t>Dilts</a:t>
            </a:r>
            <a:r>
              <a:rPr lang="en-GB" sz="1400" dirty="0"/>
              <a:t> from work by Gregory Bateson</a:t>
            </a:r>
          </a:p>
          <a:p>
            <a:r>
              <a:rPr lang="en-GB" sz="1400" dirty="0"/>
              <a:t>We all operate at different levels of thinking and being at different moments.</a:t>
            </a:r>
          </a:p>
          <a:p>
            <a:r>
              <a:rPr lang="en-GB" sz="1400" dirty="0"/>
              <a:t>Environment – basic level of operation, the external constraints we work within </a:t>
            </a:r>
            <a:r>
              <a:rPr lang="en-GB" sz="1400" dirty="0" err="1"/>
              <a:t>eg</a:t>
            </a:r>
            <a:r>
              <a:rPr lang="en-GB" sz="1400" dirty="0"/>
              <a:t> time, place and people.  The physical context</a:t>
            </a:r>
          </a:p>
          <a:p>
            <a:r>
              <a:rPr lang="en-GB" sz="1400" dirty="0"/>
              <a:t>Behaviour – guided by our mental maps and strategies which define our capabilities.  What you say, do and think.  Aimed at a positive intention</a:t>
            </a:r>
          </a:p>
          <a:p>
            <a:r>
              <a:rPr lang="en-GB" sz="1400" dirty="0"/>
              <a:t>Capabilities – your talents and skills.  Contains all those things that define our competence to ourselves.  We are naturally great learning machines</a:t>
            </a:r>
          </a:p>
          <a:p>
            <a:r>
              <a:rPr lang="en-GB" sz="1400" dirty="0"/>
              <a:t>Beliefs and values – fundamental principles that shape our actions.  Beliefs organise our model of the world.  Your beliefs will be different to mine.  Values provide motivation for what we do </a:t>
            </a:r>
            <a:r>
              <a:rPr lang="en-GB" sz="1400" dirty="0" err="1"/>
              <a:t>eg</a:t>
            </a:r>
            <a:r>
              <a:rPr lang="en-GB" sz="1400" dirty="0"/>
              <a:t> money v fun</a:t>
            </a:r>
          </a:p>
          <a:p>
            <a:r>
              <a:rPr lang="en-GB" sz="1400" dirty="0"/>
              <a:t>Identity  - describes your sense of who you are.  A person’s identity is separate from their behaviour </a:t>
            </a:r>
            <a:r>
              <a:rPr lang="en-GB" sz="1400" dirty="0" err="1"/>
              <a:t>eg</a:t>
            </a:r>
            <a:r>
              <a:rPr lang="en-GB" sz="1400" dirty="0"/>
              <a:t> “Men behaving badly” does not mean men are intrinsically bad , it’s just bad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084792-E037-4E84-8129-0A20EB4850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9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1DAFF50-50E2-4FB4-A1A0-38C330E2CD5F}" type="datetimeFigureOut">
              <a:rPr lang="en-GB" smtClean="0"/>
              <a:t>30/04/2017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66DD92-6217-426D-9E97-F654516BD720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to Discover your Midlife Entrepreneurial Mojo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7360" y="3861048"/>
            <a:ext cx="7406640" cy="1752600"/>
          </a:xfrm>
        </p:spPr>
        <p:txBody>
          <a:bodyPr/>
          <a:lstStyle/>
          <a:p>
            <a:r>
              <a:rPr lang="en-GB" dirty="0"/>
              <a:t>Pat Duckworth </a:t>
            </a:r>
          </a:p>
          <a:p>
            <a:r>
              <a:rPr lang="en-GB" dirty="0"/>
              <a:t>India International Centre, Delhi, </a:t>
            </a:r>
          </a:p>
          <a:p>
            <a:r>
              <a:rPr lang="en-GB" dirty="0"/>
              <a:t>May 2017</a:t>
            </a:r>
          </a:p>
        </p:txBody>
      </p:sp>
    </p:spTree>
    <p:extLst>
      <p:ext uri="{BB962C8B-B14F-4D97-AF65-F5344CB8AC3E}">
        <p14:creationId xmlns:p14="http://schemas.microsoft.com/office/powerpoint/2010/main" val="317839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value?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86694" y="4365104"/>
            <a:ext cx="3346994" cy="1786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64" y="4826169"/>
            <a:ext cx="2231329" cy="1908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503" y="3980217"/>
            <a:ext cx="2176461" cy="163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1398674"/>
            <a:ext cx="1414395" cy="14204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788" y="1910782"/>
            <a:ext cx="1664352" cy="18167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9733" y="2628728"/>
            <a:ext cx="2194750" cy="1505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5120" y="2108919"/>
            <a:ext cx="2597121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5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/>
              <a:t>‘Generalisations about the world and our opinions about it. They form the rules about what we can and cannot do.’ Lazarus (2010)</a:t>
            </a:r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dirty="0"/>
              <a:t>Fundamental judgements and evaluations about ourselves - limbic system</a:t>
            </a:r>
          </a:p>
          <a:p>
            <a:pPr marL="8229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161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beliefs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r>
              <a:rPr lang="en-GB" dirty="0"/>
              <a:t>Parents and family, </a:t>
            </a:r>
          </a:p>
          <a:p>
            <a:r>
              <a:rPr lang="en-GB" dirty="0"/>
              <a:t>teachers, </a:t>
            </a:r>
          </a:p>
          <a:p>
            <a:r>
              <a:rPr lang="en-GB" dirty="0"/>
              <a:t>friends, </a:t>
            </a:r>
          </a:p>
          <a:p>
            <a:r>
              <a:rPr lang="en-GB" dirty="0"/>
              <a:t>society, </a:t>
            </a:r>
          </a:p>
          <a:p>
            <a:r>
              <a:rPr lang="en-GB" dirty="0"/>
              <a:t>Religion</a:t>
            </a:r>
          </a:p>
          <a:p>
            <a:r>
              <a:rPr lang="en-GB" dirty="0"/>
              <a:t>books and other media.</a:t>
            </a:r>
          </a:p>
        </p:txBody>
      </p:sp>
    </p:spTree>
    <p:extLst>
      <p:ext uri="{BB962C8B-B14F-4D97-AF65-F5344CB8AC3E}">
        <p14:creationId xmlns:p14="http://schemas.microsoft.com/office/powerpoint/2010/main" val="15343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Unhelpful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Limiting</a:t>
            </a:r>
          </a:p>
          <a:p>
            <a:pPr lvl="1"/>
            <a:r>
              <a:rPr lang="en-GB" dirty="0"/>
              <a:t>‘I’m too old’</a:t>
            </a:r>
          </a:p>
          <a:p>
            <a:pPr lvl="1"/>
            <a:r>
              <a:rPr lang="en-GB" dirty="0"/>
              <a:t>‘Women like me don’t do this’</a:t>
            </a:r>
          </a:p>
          <a:p>
            <a:pPr lvl="1"/>
            <a:r>
              <a:rPr lang="en-GB" dirty="0"/>
              <a:t>‘It’s too late’</a:t>
            </a:r>
          </a:p>
          <a:p>
            <a:pPr lvl="1"/>
            <a:r>
              <a:rPr lang="en-GB" dirty="0"/>
              <a:t>‘I don’t have the skills I need’</a:t>
            </a:r>
          </a:p>
          <a:p>
            <a:pPr lvl="1"/>
            <a:r>
              <a:rPr lang="en-GB" dirty="0"/>
              <a:t>‘If I ask for help other people will think I am weak.</a:t>
            </a:r>
          </a:p>
          <a:p>
            <a:pPr lvl="1"/>
            <a:r>
              <a:rPr lang="en-GB" dirty="0"/>
              <a:t>‘If I don’t succeed I will be a failure’</a:t>
            </a:r>
          </a:p>
        </p:txBody>
      </p:sp>
    </p:spTree>
    <p:extLst>
      <p:ext uri="{BB962C8B-B14F-4D97-AF65-F5344CB8AC3E}">
        <p14:creationId xmlns:p14="http://schemas.microsoft.com/office/powerpoint/2010/main" val="189799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Helpful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/>
          <a:lstStyle/>
          <a:p>
            <a:r>
              <a:rPr lang="en-GB" dirty="0"/>
              <a:t>Enabling</a:t>
            </a:r>
          </a:p>
          <a:p>
            <a:pPr lvl="2"/>
            <a:r>
              <a:rPr lang="en-GB" dirty="0"/>
              <a:t>‘Age is just a number’</a:t>
            </a:r>
          </a:p>
          <a:p>
            <a:pPr lvl="2"/>
            <a:r>
              <a:rPr lang="en-GB" dirty="0"/>
              <a:t>I can be a role model for other women’</a:t>
            </a:r>
          </a:p>
          <a:p>
            <a:pPr lvl="2"/>
            <a:r>
              <a:rPr lang="en-GB" dirty="0"/>
              <a:t>‘It’s never too late’</a:t>
            </a:r>
          </a:p>
          <a:p>
            <a:pPr lvl="2"/>
            <a:r>
              <a:rPr lang="en-GB" dirty="0"/>
              <a:t>‘I can learn’</a:t>
            </a:r>
          </a:p>
          <a:p>
            <a:pPr lvl="2"/>
            <a:r>
              <a:rPr lang="en-GB" dirty="0"/>
              <a:t>‘I can ask for help if I need it’</a:t>
            </a:r>
          </a:p>
          <a:p>
            <a:pPr lvl="2"/>
            <a:r>
              <a:rPr lang="en-GB" dirty="0"/>
              <a:t>‘There is no failure, there is only feedback’</a:t>
            </a:r>
          </a:p>
        </p:txBody>
      </p:sp>
    </p:spTree>
    <p:extLst>
      <p:ext uri="{BB962C8B-B14F-4D97-AF65-F5344CB8AC3E}">
        <p14:creationId xmlns:p14="http://schemas.microsoft.com/office/powerpoint/2010/main" val="3695692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good news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z="3600" dirty="0"/>
              <a:t>You can change your beliefs</a:t>
            </a:r>
          </a:p>
          <a:p>
            <a:r>
              <a:rPr lang="en-GB" dirty="0"/>
              <a:t>List your beliefs about being an entrepreneur</a:t>
            </a:r>
          </a:p>
          <a:p>
            <a:r>
              <a:rPr lang="en-GB" dirty="0"/>
              <a:t>For each negative belief, write a positive belief</a:t>
            </a:r>
          </a:p>
          <a:p>
            <a:r>
              <a:rPr lang="en-GB" dirty="0"/>
              <a:t>Act as if a different belief is true</a:t>
            </a:r>
          </a:p>
          <a:p>
            <a:pPr lvl="1"/>
            <a:r>
              <a:rPr lang="en-GB" dirty="0"/>
              <a:t>Look for evidence of the new belief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353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r>
              <a:rPr lang="en-GB" dirty="0"/>
              <a:t>Managerial Skills</a:t>
            </a:r>
          </a:p>
          <a:p>
            <a:r>
              <a:rPr lang="en-GB" dirty="0"/>
              <a:t>Technical Skills</a:t>
            </a:r>
          </a:p>
          <a:p>
            <a:r>
              <a:rPr lang="en-GB" dirty="0"/>
              <a:t>Entrepreneurial Skills</a:t>
            </a:r>
          </a:p>
        </p:txBody>
      </p:sp>
    </p:spTree>
    <p:extLst>
      <p:ext uri="{BB962C8B-B14F-4D97-AF65-F5344CB8AC3E}">
        <p14:creationId xmlns:p14="http://schemas.microsoft.com/office/powerpoint/2010/main" val="2781530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Entrepreneurial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Creativity</a:t>
            </a:r>
          </a:p>
          <a:p>
            <a:r>
              <a:rPr lang="en-GB" dirty="0"/>
              <a:t>Risk Management</a:t>
            </a:r>
          </a:p>
          <a:p>
            <a:r>
              <a:rPr lang="en-GB" dirty="0"/>
              <a:t>Resilience</a:t>
            </a:r>
          </a:p>
          <a:p>
            <a:r>
              <a:rPr lang="en-GB" dirty="0"/>
              <a:t>Determination</a:t>
            </a:r>
          </a:p>
          <a:p>
            <a:r>
              <a:rPr lang="en-GB" dirty="0"/>
              <a:t>Flexibility</a:t>
            </a:r>
          </a:p>
          <a:p>
            <a:r>
              <a:rPr lang="en-GB" dirty="0"/>
              <a:t>Tolerance of uncertainty</a:t>
            </a:r>
          </a:p>
          <a:p>
            <a:r>
              <a:rPr lang="en-GB" dirty="0"/>
              <a:t>Goal-setting</a:t>
            </a:r>
          </a:p>
        </p:txBody>
      </p:sp>
    </p:spTree>
    <p:extLst>
      <p:ext uri="{BB962C8B-B14F-4D97-AF65-F5344CB8AC3E}">
        <p14:creationId xmlns:p14="http://schemas.microsoft.com/office/powerpoint/2010/main" val="1700883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 your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pPr marL="82296" indent="0">
              <a:buNone/>
            </a:pPr>
            <a:r>
              <a:rPr lang="en-GB" dirty="0"/>
              <a:t>Do setbacks motivate you to try harder?</a:t>
            </a:r>
          </a:p>
          <a:p>
            <a:pPr marL="82296" indent="0">
              <a:buNone/>
            </a:pPr>
            <a:r>
              <a:rPr lang="en-GB" dirty="0"/>
              <a:t>Do you have a clear vision of where the business will take you?</a:t>
            </a:r>
          </a:p>
          <a:p>
            <a:pPr marL="82296" indent="0">
              <a:buNone/>
            </a:pPr>
            <a:r>
              <a:rPr lang="en-GB" dirty="0"/>
              <a:t>Can you turn your ideas into a business?</a:t>
            </a:r>
          </a:p>
          <a:p>
            <a:pPr marL="82296" indent="0">
              <a:buNone/>
            </a:pPr>
            <a:r>
              <a:rPr lang="en-GB" dirty="0"/>
              <a:t>Do you know how to evaluate your business?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Story Part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916832"/>
            <a:ext cx="2469094" cy="281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63" y="1704523"/>
            <a:ext cx="2091109" cy="3011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188" y="1497241"/>
            <a:ext cx="2450804" cy="321896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508104" y="1707626"/>
            <a:ext cx="1877731" cy="2895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3320" y="4716208"/>
            <a:ext cx="2853175" cy="19021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5779" y="4620658"/>
            <a:ext cx="1560711" cy="20850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5775" y="4739541"/>
            <a:ext cx="1383912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Midlife Statistics 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1.8 million self-employed people over 50, an increase of 21% on 2008.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20% people aged over 50 self-employed, a higher proportion than for any other age group.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70% of businesses started by people in their 50s survive for at least 5 years. Only 28% of those started by younger people last that long.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62% of women and 59% of men over 50 want to continue working beyond state pension age. 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2008 24% of men and 37% of women in the UK had incomes which were less than adequate to meet their needs.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95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you would like to know more: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patduckworth12@gmail.com</a:t>
            </a:r>
          </a:p>
          <a:p>
            <a:pPr marL="82296" indent="0">
              <a:buNone/>
            </a:pPr>
            <a:r>
              <a:rPr lang="en-GB" dirty="0"/>
              <a:t>W: patduckworth.com</a:t>
            </a:r>
          </a:p>
          <a:p>
            <a:pPr marL="82296" indent="0">
              <a:buNone/>
            </a:pPr>
            <a:r>
              <a:rPr lang="en-GB" dirty="0"/>
              <a:t>W: hotwomencoolsolutions.com</a:t>
            </a:r>
          </a:p>
          <a:p>
            <a:pPr marL="82296" indent="0">
              <a:buNone/>
            </a:pPr>
            <a:r>
              <a:rPr lang="en-GB" dirty="0"/>
              <a:t>Twitter @</a:t>
            </a:r>
            <a:r>
              <a:rPr lang="en-GB" dirty="0" err="1"/>
              <a:t>patduckworth</a:t>
            </a:r>
            <a:endParaRPr lang="en-GB" dirty="0"/>
          </a:p>
          <a:p>
            <a:pPr marL="82296" indent="0">
              <a:buNone/>
            </a:pPr>
            <a:r>
              <a:rPr lang="en-GB" dirty="0"/>
              <a:t>Facebook</a:t>
            </a:r>
          </a:p>
          <a:p>
            <a:pPr marL="82296" indent="0">
              <a:buNone/>
            </a:pPr>
            <a:r>
              <a:rPr lang="en-GB" dirty="0"/>
              <a:t>facebook.com/</a:t>
            </a:r>
            <a:r>
              <a:rPr lang="en-GB" dirty="0" err="1"/>
              <a:t>HWRentrepreneurs</a:t>
            </a:r>
            <a:r>
              <a:rPr lang="en-GB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16359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Midlife Statistics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GB" dirty="0"/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23% of all new entrepreneurs are age 50-65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average age of the founders of U.S. technology companies is 39, with twice as many over age 50 as under age 25.</a:t>
            </a:r>
          </a:p>
        </p:txBody>
      </p:sp>
    </p:spTree>
    <p:extLst>
      <p:ext uri="{BB962C8B-B14F-4D97-AF65-F5344CB8AC3E}">
        <p14:creationId xmlns:p14="http://schemas.microsoft.com/office/powerpoint/2010/main" val="2464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Midlife Entrepreneurs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831" y="980728"/>
            <a:ext cx="1204507" cy="18112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886" y="1772816"/>
            <a:ext cx="1279382" cy="1917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656" y="5448549"/>
            <a:ext cx="1289518" cy="1125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69" y="3537012"/>
            <a:ext cx="1225487" cy="1126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328" y="3980339"/>
            <a:ext cx="911352" cy="1365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73" y="5013176"/>
            <a:ext cx="1167208" cy="1484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59" y="2564904"/>
            <a:ext cx="931839" cy="1340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47664" y="1772816"/>
            <a:ext cx="45365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</a:rPr>
              <a:t>Changes in personal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</a:rPr>
              <a:t>Changes in financial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</a:rPr>
              <a:t>Children leaving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</a:rPr>
              <a:t>Dissatisfaction with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accent1"/>
                </a:solidFill>
              </a:rPr>
              <a:t>Pursuing a dream</a:t>
            </a:r>
          </a:p>
        </p:txBody>
      </p:sp>
    </p:spTree>
    <p:extLst>
      <p:ext uri="{BB962C8B-B14F-4D97-AF65-F5344CB8AC3E}">
        <p14:creationId xmlns:p14="http://schemas.microsoft.com/office/powerpoint/2010/main" val="15883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Story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Left school at 18</a:t>
            </a:r>
          </a:p>
          <a:p>
            <a:r>
              <a:rPr lang="en-GB" dirty="0">
                <a:solidFill>
                  <a:schemeClr val="accent1"/>
                </a:solidFill>
              </a:rPr>
              <a:t>Chartered Surveyor</a:t>
            </a:r>
          </a:p>
          <a:p>
            <a:r>
              <a:rPr lang="en-GB" dirty="0">
                <a:solidFill>
                  <a:schemeClr val="accent1"/>
                </a:solidFill>
              </a:rPr>
              <a:t>Civil Servant</a:t>
            </a:r>
          </a:p>
          <a:p>
            <a:r>
              <a:rPr lang="en-GB" dirty="0">
                <a:solidFill>
                  <a:schemeClr val="accent1"/>
                </a:solidFill>
              </a:rPr>
              <a:t>MBA at 51</a:t>
            </a:r>
          </a:p>
          <a:p>
            <a:r>
              <a:rPr lang="en-GB" dirty="0">
                <a:solidFill>
                  <a:schemeClr val="accent1"/>
                </a:solidFill>
              </a:rPr>
              <a:t>Senior Civil Servant 52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493710"/>
            <a:ext cx="2520737" cy="37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Midlife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Knowledge</a:t>
            </a:r>
          </a:p>
          <a:p>
            <a:r>
              <a:rPr lang="en-GB" dirty="0"/>
              <a:t>Experience</a:t>
            </a:r>
          </a:p>
          <a:p>
            <a:r>
              <a:rPr lang="en-GB" dirty="0"/>
              <a:t>Connections</a:t>
            </a:r>
          </a:p>
          <a:p>
            <a:r>
              <a:rPr lang="en-GB" dirty="0"/>
              <a:t>Financial Security  </a:t>
            </a:r>
          </a:p>
          <a:p>
            <a:r>
              <a:rPr lang="en-GB" dirty="0"/>
              <a:t>Sense of Purpose</a:t>
            </a:r>
          </a:p>
          <a:p>
            <a:r>
              <a:rPr lang="en-GB" dirty="0"/>
              <a:t>Changed priorities</a:t>
            </a:r>
          </a:p>
        </p:txBody>
      </p:sp>
    </p:spTree>
    <p:extLst>
      <p:ext uri="{BB962C8B-B14F-4D97-AF65-F5344CB8AC3E}">
        <p14:creationId xmlns:p14="http://schemas.microsoft.com/office/powerpoint/2010/main" val="235753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900" dirty="0">
                <a:solidFill>
                  <a:srgbClr val="B13F9A">
                    <a:satMod val="130000"/>
                  </a:srgbClr>
                </a:solidFill>
              </a:rPr>
              <a:t>Aligning Your Neurological Levels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9632" y="1556792"/>
            <a:ext cx="7427168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GB" sz="4000" dirty="0"/>
          </a:p>
          <a:p>
            <a:pPr marL="82296" indent="0" algn="ctr">
              <a:buNone/>
            </a:pPr>
            <a:r>
              <a:rPr lang="en-GB" sz="4500" dirty="0"/>
              <a:t>Purpose/Spirituality		  For Whom? For What?</a:t>
            </a:r>
          </a:p>
          <a:p>
            <a:pPr marL="82296" indent="0" algn="ctr">
              <a:buNone/>
            </a:pPr>
            <a:endParaRPr lang="en-GB" sz="4500" dirty="0"/>
          </a:p>
          <a:p>
            <a:pPr marL="82296" indent="0" algn="ctr">
              <a:buNone/>
            </a:pPr>
            <a:r>
              <a:rPr lang="en-GB" sz="4500" dirty="0"/>
              <a:t>Identity		           Who?</a:t>
            </a:r>
          </a:p>
          <a:p>
            <a:pPr marL="82296" indent="0" algn="ctr">
              <a:buNone/>
            </a:pPr>
            <a:endParaRPr lang="en-GB" sz="4500" dirty="0"/>
          </a:p>
          <a:p>
            <a:pPr marL="82296" indent="0" algn="ctr">
              <a:buNone/>
            </a:pPr>
            <a:r>
              <a:rPr lang="en-GB" sz="4500" dirty="0"/>
              <a:t>Beliefs &amp;Values          	   Why?</a:t>
            </a:r>
          </a:p>
          <a:p>
            <a:pPr marL="82296" indent="0" algn="ctr">
              <a:buNone/>
            </a:pPr>
            <a:endParaRPr lang="en-GB" sz="4500" dirty="0"/>
          </a:p>
          <a:p>
            <a:pPr marL="82296" indent="0" algn="ctr">
              <a:buNone/>
            </a:pPr>
            <a:r>
              <a:rPr lang="en-GB" sz="4500" dirty="0"/>
              <a:t>Capabilities		             How?</a:t>
            </a:r>
          </a:p>
          <a:p>
            <a:pPr marL="82296" indent="0" algn="ctr">
              <a:buNone/>
            </a:pPr>
            <a:endParaRPr lang="en-GB" sz="4500" dirty="0"/>
          </a:p>
          <a:p>
            <a:pPr marL="82296" indent="0" algn="ctr">
              <a:buNone/>
            </a:pPr>
            <a:r>
              <a:rPr lang="en-GB" sz="4500" dirty="0"/>
              <a:t>Behaviour		             What?</a:t>
            </a:r>
          </a:p>
          <a:p>
            <a:pPr marL="82296" indent="0" algn="ctr">
              <a:buNone/>
            </a:pPr>
            <a:endParaRPr lang="en-GB" sz="4500" dirty="0"/>
          </a:p>
          <a:p>
            <a:pPr marL="82296" indent="0" algn="ctr">
              <a:buNone/>
            </a:pPr>
            <a:r>
              <a:rPr lang="en-GB" sz="4500" dirty="0"/>
              <a:t>Environment		             Where?</a:t>
            </a:r>
          </a:p>
          <a:p>
            <a:pPr marL="82296" indent="0" algn="ctr">
              <a:buNone/>
            </a:pPr>
            <a:endParaRPr lang="en-GB" dirty="0"/>
          </a:p>
          <a:p>
            <a:pPr marL="82296" indent="0" algn="ctr">
              <a:buNone/>
            </a:pPr>
            <a:endParaRPr lang="en-GB" dirty="0"/>
          </a:p>
        </p:txBody>
      </p:sp>
      <p:sp>
        <p:nvSpPr>
          <p:cNvPr id="13" name="Up-Down Arrow 12"/>
          <p:cNvSpPr/>
          <p:nvPr/>
        </p:nvSpPr>
        <p:spPr>
          <a:xfrm>
            <a:off x="4932040" y="1891654"/>
            <a:ext cx="360040" cy="439248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/>
              <a:t>“At the core of motivation and culture. Answers the question ‘Why’.”</a:t>
            </a:r>
          </a:p>
          <a:p>
            <a:pPr marL="82296" indent="0">
              <a:buNone/>
            </a:pPr>
            <a:r>
              <a:rPr lang="en-GB" dirty="0"/>
              <a:t>Robert </a:t>
            </a:r>
            <a:r>
              <a:rPr lang="en-GB" dirty="0" err="1"/>
              <a:t>Dilts</a:t>
            </a:r>
            <a:endParaRPr lang="en-GB" dirty="0"/>
          </a:p>
          <a:p>
            <a:endParaRPr lang="en-GB" dirty="0"/>
          </a:p>
          <a:p>
            <a:pPr marL="82296" indent="0">
              <a:buNone/>
            </a:pPr>
            <a:r>
              <a:rPr lang="en-GB" dirty="0"/>
              <a:t>“internal and subjective and represent that which we feel strongest about in guiding our behaviour.”</a:t>
            </a:r>
          </a:p>
          <a:p>
            <a:pPr marL="82296" indent="0">
              <a:buNone/>
            </a:pPr>
            <a:r>
              <a:rPr lang="en-GB" dirty="0"/>
              <a:t>Stephen Covey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08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Like a stick of rock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93" y="1601529"/>
            <a:ext cx="5681964" cy="44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708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181</TotalTime>
  <Words>750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Verdana</vt:lpstr>
      <vt:lpstr>Wingdings 2</vt:lpstr>
      <vt:lpstr>Solstice</vt:lpstr>
      <vt:lpstr>How to Discover your Midlife Entrepreneurial Mojo</vt:lpstr>
      <vt:lpstr>Midlife Statistics UK</vt:lpstr>
      <vt:lpstr>Midlife Statistics USA</vt:lpstr>
      <vt:lpstr>Midlife Entrepreneurs</vt:lpstr>
      <vt:lpstr>My Story Part 1</vt:lpstr>
      <vt:lpstr>Midlife Characteristics</vt:lpstr>
      <vt:lpstr>Aligning Your Neurological Levels</vt:lpstr>
      <vt:lpstr>Values</vt:lpstr>
      <vt:lpstr>Like a stick of rock</vt:lpstr>
      <vt:lpstr>What do you value?</vt:lpstr>
      <vt:lpstr>Beliefs</vt:lpstr>
      <vt:lpstr>Where do beliefs come from?</vt:lpstr>
      <vt:lpstr>Unhelpful Beliefs</vt:lpstr>
      <vt:lpstr>Helpful Beliefs</vt:lpstr>
      <vt:lpstr>The good news is…</vt:lpstr>
      <vt:lpstr>Capabilities</vt:lpstr>
      <vt:lpstr>Entrepreneurial Skills</vt:lpstr>
      <vt:lpstr>Audit your skills</vt:lpstr>
      <vt:lpstr>My Story Part 2</vt:lpstr>
      <vt:lpstr>If you would like to know more: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</dc:creator>
  <cp:lastModifiedBy>Pat Duckworth</cp:lastModifiedBy>
  <cp:revision>20</cp:revision>
  <dcterms:created xsi:type="dcterms:W3CDTF">2016-04-11T14:51:33Z</dcterms:created>
  <dcterms:modified xsi:type="dcterms:W3CDTF">2017-04-30T13:56:33Z</dcterms:modified>
</cp:coreProperties>
</file>